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y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Awọn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Ọrọ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ti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Olorun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/>
              <a:t>Olorun Pe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Mósè gbọ́ ohùn Ọlọ́run, kí ló rí?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àjàrà ẹlẹ́wà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awọsanma ati ãra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igbo sisun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pin okun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igbo sisun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Gídíónì àti ọ̀ọ́dúnrún (300) ọkùnrin Rẹ̀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Ti oni</a:t>
            </a:r>
            <a:r xmlns:a="http://schemas.openxmlformats.org/drawingml/2006/main">
              <a:rPr lang="y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Ọrọ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/>
              <a:t>Nígbà tí angẹli OLUWA fara han Gideoni, ó ní, “OLUWA wà pẹlu rẹ, alágbára ńlá.”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onidajọ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Angeli OLUWA na fara han Gideoni, o si wipe, Ọlọrun wà pẹlu rẹ, alagbara alagbara. Ọlọrun fun u ni idaniloju nipasẹ ìrì ati irun-agutan.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ó ní ìgbọ́kànlé pé Ọlọrun pè é, ó wó Baali àti pẹpẹ rẹ̀ tí àwọn ọmọ Israẹli ń sìn.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sọ fún Gídíónì pé kó yan àwọn jagunjagun láti ṣẹ́gun àwọn ará Mídíánì. Sọgbe hẹ anademẹ Jiwheyẹwhe tọn, sunnu 300 poun wẹ yin dide.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fún un ní ètò àgbàyanu láti kọlu wọn. Ọlọ́run jẹ́ kí wọ́n ní fèrè àti àwọn ìkòkò òfìfo pẹ̀lú ògùṣọ̀ nínú.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 alẹ́, Gídíónì àti ọ̀ọ́dúnrún [300] ọkùnrin rẹ̀ ṣe ohun tí Ọlọ́run gbé lé wọn lọ́wọ́. Wọ́n ṣẹ́gun àwọn ará Mídíánì.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Gídíónì àtàwọn ọ̀ọ́dúnrún [300] ọkùnrin rẹ̀ ṣẹ́gun ogun náà pẹ̀lú ọ̀pọ̀ àwọn ará Mídíánì nípa títẹ̀lé àṣẹ Ọlọ́run.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Asiri lati bori ninu aye mi ni lati gboran si Olorun.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Òun ni Ọlọ́run Olódùmarè tó lè ṣẹ́gun ọ̀pọ̀ àwọn ọmọ ogun ọ̀tá pẹ̀lú ọ̀ọ́dúnrún [300] ọkùnrin.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Èwo ni kò lò fún Gídíónì àti ọ̀ọ́dúnrún [300] ọkùnrin rẹ̀ láti ṣẹ́gun àwọn ọ̀tá wọn?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ikoko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ògùṣọ̀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idà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OLUWA rí i pé òun ti lọ wò ó, Ọlọrun bá pè é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lati inu igbo,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Mose si wipe, Emi niyi.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Ti oni</a:t>
            </a:r>
            <a:r xmlns:a="http://schemas.openxmlformats.org/drawingml/2006/main">
              <a:rPr lang="y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Ọrọ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/>
              <a:t>Nígbà tí angẹli OLUWA fara han Gideoni, ó ní, “OLUWA wà pẹlu rẹ, alágbára ńlá.”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onidajọ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/>
              <a:t>Samsoni, Alagbara Jagunjagun.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Obinrin na si bí ọmọkunrin kan, o si sọ orukọ rẹ̀ ni Samsoni. Ó dàgbà, OLUWA sì bukun un.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onidajọ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Olórí kan wà tí orúkọ rẹ̀ ń jẹ́ Samsoni nínú àwọn olórí àwọn ọmọ Ísírẹ́lì. Ó jẹ́ ènìyàn tí a yà sọ́tọ̀ fún Ọlọ́run láti ìgbà ìbí.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Awhànfuntọ huhlọnnọ de wẹ Samsọni yin. Nítorí Samsoni, àwọn ará Filistia ati àwọn orílẹ̀-èdè mìíràn tí wọ́n ń ni wọ́n lára kò lè ni àwọn ọmọ Israẹli lára</a:t>
            </a:r>
            <a:r xmlns:a="http://schemas.openxmlformats.org/drawingml/2006/main">
              <a:rPr lang="y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eyikeyi diẹ sii.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Agbara rẹ ti wa lati irun rẹ. Ṣùgbọ́n, a ti fá irun rẹ̀ nípa jíjẹ́ aṣiwèrè. Nitorina, o padanu agbara rẹ.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Wọ́n mú Samsoni, àwọn ọ̀tá sì rẹ́rìn-ín. Ó kábàámọ̀ pé wọ́n tàn án nítorí ìgbéraga.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Samsoni gbadura si Olorun lati tun fun u lokun nikẹhin. Ọlọrun dahun adura rẹ o si fun u ni agbara nikẹhin.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Samsoni jẹ ọkunrin kan ti a fun ni oore-ọfẹ pataki ati ipe lati ọdọ Ọlọrun.</a:t>
            </a:r>
            <a:r xmlns:a="http://schemas.openxmlformats.org/drawingml/2006/main">
              <a:rPr lang="y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Ṣùgbọ́n nítorí ìgbéraga rẹ̀,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ó pàdánù gbogbo wọn.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tun jẹ ọmọ olufẹ Ọlọrun ti o ti gba oore-ọfẹ Ọlọrun ati iṣẹ apinfunni.</a:t>
            </a:r>
            <a:r xmlns:a="http://schemas.openxmlformats.org/drawingml/2006/main">
              <a:rPr lang="y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Nitorina, a ni lati rẹ silẹ niwaju Ọrọ Ọlọrun.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máa ń fetí sí àdúrà wa tó sì jẹ́ òtítọ́, ó sì ń dáhùn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Rara.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Awọn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Ọrọ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ti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Olorun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Ajalu mẹwa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Ibo ni agbára Samsoni ti wá?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ẹsẹ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irun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Obinrin na si bí ọmọkunrin kan, o si sọ orukọ rẹ̀ ni Samsoni. Ó dàgbà, OLUWA sì bukun un.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onidajọ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/>
              <a:t>Rutu, Obinrin Oniwadi Ọla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Àwọn ènìyàn rẹ yóò jẹ́ ènìyàn mi àti Ọlọ́run rẹ Ọlọ́run mi.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Obìnrin Júù kan, Náómì ní ọmọkùnrin méjì tí wọ́n fẹ́ àwọn aláìkọlà. Ṣugbọn, awọn ọmọkunrin meji rẹ kú. Nítorí náà, ó fi sílẹ̀ pẹ̀lú àwọn aya ọmọ opó rẹ̀ méjèèjì.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Náómì pinnu láti pa dà sí ilé rẹ̀ ní Júdà. Ó sọ fún àwọn aya ọmọ rẹ̀ méjèèjì pé kí wọ́n padà sílé. Ṣugbọn aya ọmọ rẹ̀ keji kò pada si ilu rẹ̀, ṣugbọn o tẹle iya-ọkọ rẹ̀ lati gbe ni Juda.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Rúùtù ní láti kó oúnjẹ tó ṣẹ́ kù kó tó lè máa gbé lọ́dọ̀ Náómì, torí pé kò ní ọkọ tó máa bójú tó agbo ilé.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 ṣẹlẹ̀ pé ó kó ọkà tí ó ṣẹ́ kù nínú pápá tí ó jẹ́ ti Bóásì. Bóásì rò pé ó jẹ́ obìnrin ọlọ́lá, ó sì fẹ́ Rúùtù.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Bóásì gba Rúùtù àti Náómì gẹ́gẹ́ bí ìdílé, ó sì gbé ìgbésí ayé aláyọ̀. To sọgodo, Ahọlu Davidi po Jesu po wá sọn kúnkan Boazi po Luti po tọn mẹ.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/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Kèfèrí ni Rúùtù. Ó jẹ́ obìnrin rere àti olóòótọ́, ó sì sin ìyá ọkọ rẹ̀ dáadáa.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Nitorina, o ni ibukun.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tun ni lati ran awọn aladugbo wa lọwọ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sin Olorun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pÆlú ækàn rere àti olódodo.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Àwọn ará Íjíbítì yóò sì mọ̀ pé èmi ni Jèhófà nígbà tí mo bá na ọwọ́ mi sí Íjíbítì, tí mo sì mú àwọn ọmọ Ísírẹ́lì jáde kúrò nínú rẹ̀.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kì í wo ìrísí òde ṣùgbọ́n ó wo ọkàn.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Kí nìdí tí Náómì fi pa dà láti Móábù sí Júdà?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o ṣaisan..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nítorí pé ọkọ rẹ̀ kú..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awon omo re mejeji ti ku..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o fẹ lati pade idile rẹ..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nitori awon omo re mejeji ti ku..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Àwọn ènìyàn rẹ yóò jẹ́ ènìyàn mi àti Ọlọ́run rẹ Ọlọ́run mi.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Adura Hannah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Ọmọ náà Samuẹli sì ń dàgbà ní ìdàgbàsókè àti ojúrere lọ́dọ̀ Olúwa àti ènìyàn.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ko ni ọmọkunrin. Nítorí náà, inú rẹ̀ bà jẹ́ débi pé ó gbàdúrà sí Ọlọ́run. “Oh, Baba Ọlọrun, ti o ba fun mi ni ọmọkunrin kan, Emi yoo fi fun ọ ni gbogbo ọjọ aye rẹ.”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rántí àdúrà rẹ̀, ó sì fún Hánà ní ọmọkùnrin kan tí orúkọ rẹ̀ ń jẹ́ Sámúẹ́lì.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fun ọmọkunrin rẹ lati sin Ọlọrun ni tẹmpili bi o ti gbadura ṣaaju.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Sámúẹ́lì ń gbé nínú tẹ́ńpìlì tó ń jọ́sìn Ọlọ́run. O gba ọpọlọpọ oore-ọfẹ lati ọdọ eniyan ati Ọlọrun.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Ọmọdékùnrin kékeré ni Sámúẹ́lì dàgbà dáadáa. Enẹgodo, e lẹzun yẹwhegán de he dotoaina ogbè Jiwheyẹwhe tọn.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Mósè sọ àṣẹ Ọlọ́run fún Fáráò ọba Íjíbítì. Bayi li Oluwa wi: Jẹ ki awọn enia mi ki o lọ, ki nwọn ki o le sìn 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gbọ́ gbogbo àdúrà Hánà, ó rántí rẹ̀, ó sì dáhùn ní kíkún.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Olorun n gbo gbogbo adura 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Nitorina, a gbọdọ gbadura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isẹ ati otitọ.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gbọ́ àdúrà wa ó sì dáhùn rẹ̀ pẹ̀lú òtítọ́.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Ti oni</a:t>
            </a:r>
            <a:r xmlns:a="http://schemas.openxmlformats.org/drawingml/2006/main">
              <a:rPr lang="y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Idanwo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Naegbọn Hanna do blawu sọmọ?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ikun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ko si owo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ko si ọmọ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nitori pe o buruju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nitori ko si ọmọ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Ọmọ náà Samuẹli sì ń dàgbà ní ìdàgbàsókè àti ojúrere lọ́dọ̀ Olúwa àti ènìyàn.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Rara.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Oro Olorun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Ọba Sọ́ọ̀lù, Ọba Kìíní ti Ísírẹ́lì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OLUWA dáhùn pé, “Tẹ́tí sí wọn, kí o sì fún wọn ní ọba. Samueli si wi fun awọn ọkunrin Israeli pe, Ki olukuluku ki o pada si ilu rẹ̀.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 nilo ọba kan!" Àwọn ọmọ Ísírẹ́lì ní kí wọ́n fi ọba fún Sámúẹ́lì.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 óo fún wọn ní ọba bí wọ́n ti bèèrè.” Ọlọrun dá Samuẹli lóhùn.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Olorun ran Saulu si Samueli. Ọlọ́run jẹ́ kí Sámúẹ́lì da òróró sórí rẹ̀ láti jẹ́ ọba Ísírẹ́lì.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“Eyi ni olori wa, Saulu.” Sámúẹ́lì jẹ́ kí àwọn ọmọ Ísírẹ́lì mọ̀ pé Ọlọ́run yan Sọ́ọ̀lù gẹ́gẹ́ bí aṣáájú Ísírẹ́lì.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"Ko ṣee ṣe! Tani Olorun? Ọlọ́run ni mí” Fáráò kọ̀ ọ́ gidigidi.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To bẹjẹeji, Sauli deanana Islaelivi lẹ ganji gbọn tonusisena ojlo Jiwheyẹwhe tọn po nugbonọ-yinyin po dali. Ṣigba, e lẹzun ahọlu ylankan de he de ojlo Jiwheyẹwhe tọn hia na sakla po goyiyi po wutu.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Lákọ̀ọ́kọ́, Sọ́ọ̀lù jẹ́ onírẹ̀lẹ̀.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Sibẹsibẹ, lẹhin ti o ti di ọba.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kò ṣègbọràn sí ìfẹ́ Ọlọ́run mọ́.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Ó di agbéraga àti ìwọra.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ni lati ni irẹlẹ nigbagbogbo nigbati Baba rẹ Ọlọrun ba gbe ọ 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feran awon onirele,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ṣugbọn o kọ awọn agberaga.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Kí ni àwọn ọmọ Ísírẹ́lì béèrè lọ́wọ́ Sámúẹ́lì?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ounje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 Olorun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ọba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OLUWA dáhùn pé, “Tẹ́tí sí wọn, kí o sì fún wọn ní ọba. Samueli si wi fun awọn ọkunrin Israeli pe, Ki olukuluku ki o pada si ilu rẹ̀.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Rara.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Oro Olorun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/>
              <a:t>Ọdọmọkunrin, Dafidi Ta pa Goliati</a:t>
            </a:r>
            <a:r xmlns:a="http://schemas.openxmlformats.org/drawingml/2006/main">
              <a:rPr lang="yo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Dafidi si wi fun Filistini na pe, Iwọ fi idà, ati ọ̀kọ, ati ọ̀kọ wá si mi, ṣugbọn emi tọ̀ ọ wá li orukọ Oluwa awọn ọmọ-ogun, Ọlọrun awọn ọmọ-ogun Israeli, ẹniti iwọ ti gàn.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Olómìrán kan wà tí a ń pè ní Gòláyátì ní àgọ́ àwọn Fílístínì. Ó bá orúkọ Ọlọ́run jà pẹ̀lú bíbẹ̀rẹ̀ ìjà.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Kò sẹ́ni tó lè bá a jà nítorí ẹ̀rù bà á.</a:t>
            </a:r>
          </a:p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Ní àkókò náà, ọdọmọkunrin Dafidi sọ fún Saulu ọba pé, “Èmi yóò lọ bá a jà.”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'Mo le ṣẹgun rẹ bi Ọlọrun ba wa pẹlu mi.'</a:t>
            </a:r>
          </a:p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Dáfídì bá Gòláyátì lọ pẹ̀lú òkúta dídán márùn-ún.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gbadura si Olorun. “Oluwa, jọ̀wọ́ jẹ́ kí n mọ ohun tí ìwọ yóò ṣe láti ìsinsìnyí lọ.”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Dafidi si wi fun Goliati ti o tọ̀ ọ wá ti on ti idà ati ọ̀kọ. “Mo bá ọ jà ní orúkọ OLUWA Ọlọrun!”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Dáfídì sọ òkúta kan, ó sì lu Gòláyátì ní iwájú orí rẹ̀.</a:t>
            </a:r>
          </a:p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Dafidi ṣẹgun ogun yii pẹlu iranlọwọ Ọlọrun.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Ẹkọ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Ẹ̀rù ba àwọn ọmọ ogun Ísírẹ́lì</a:t>
            </a:r>
            <a:r xmlns:a="http://schemas.openxmlformats.org/drawingml/2006/main">
              <a:rPr lang="y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 Gòláyátì òmìrán. Wọn bẹru rẹ.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Àmọ́, Dáfídì tó nígbàgbọ́ nínú ààbò Ọlọ́run, fi ìgboyà bá a jà, ó sì ṣẹ́gun rẹ̀.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yẹ ki o gbagbọ pe Ọlọrun n daabobo wa nigbagbogbo. A le ni igboya nipasẹ igbagbọ pe Ọlọrun yoo daabobo wa ni eyikeyi ipo.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Ìgboyà tí ó wá láti inú ìgbàgbọ́ nínú Ọlọ́run lè borí ìbẹ̀rù èyíkéyìí.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nfi isegun fun awon ti o ja fun 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/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Kí ni Dáfídì ju sí Gòláyátì?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ọkọ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okuta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Dafidi si wi fun Filistini na pe, Iwọ fi idà, ati ọ̀kọ, ati ọ̀kọ wá si mi, ṣugbọn emi tọ̀ ọ wá li orukọ Oluwa awọn ọmọ-ogun, Ọlọrun awọn ọmọ-ogun Israeli, ẹniti iwọ ti gàn.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mú ìparun mẹ́wàá wá sórí gbogbo ilẹ̀ Íjíbítì. Àwọn ará Íjíbítì àti Fáráò ti wá mọ ẹni tó jẹ́ Ọlọ́run tòótọ́.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“Mose, jáde kúrò ní Íjíbítì pẹ̀lú gbogbo àwọn ọmọ Ísírẹ́lì nísinsin yìí.” Farao ko ni yiyan bikoṣe jẹ ki wọn lọ.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Fáráò rò pé òun ló lágbára jù lọ pẹ̀lú pípa Ọlọ́run tì.</a:t>
            </a:r>
            <a:r xmlns:a="http://schemas.openxmlformats.org/drawingml/2006/main">
              <a:rPr lang="y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Nitorinaa, o ni lati wa labẹ awọn ajalu nla.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ni lati jẹwọ pe Ọlọrun ni Olodumare kii ṣe awa.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OLUWA rí i pé òun ti lọ wò ó, Ọlọrun bá pè é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lati inu igbo,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Mose si wipe, Emi niyi.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Ọlọrun yatọ si awọn oriṣa tabi awọn oriṣa eke miiran.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wa laaye O si n sise pelu agbara nla Re.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Ìjábá mélòó ni Ọlọ́run palẹ̀ sórí Íjíbítì?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mejila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mẹwa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mẹwa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Àwọn ará Íjíbítì yóò sì mọ̀ pé èmi ni Jèhófà nígbà tí mo bá na ọwọ́ mi sí Íjíbítì, tí mo sì mú àwọn ọmọ Ísírẹ́lì jáde kúrò nínú rẹ̀.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RARA. 18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Oro Olorun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Origun Awọsanma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4400"/>
              <a:t>àti Òpó iná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 ọ̀sán, OLUWA ń lọ níwájú wọn ninu ọ̀wọ̀n ìkùukùu láti tọ́ wọn sọ́nà ati ní òru ninu ọ̀wọ̀n iná láti fún wọn ní ìmọ́lẹ̀, kí wọ́n lè máa rìn lọ ní ọ̀sán tabi lóru.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Ẹ́kísódù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Àwọn ọmọ Ísírẹ́lì gbé ní Íjíbítì fún 430 ọdún. Wọ́n kúrò ní Íjíbítì láti pa dà sí ilẹ̀ Kénáánì tí a ṣèlérí, ní òpin 430 ọdún.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"Bawo ni a ṣe le gba ọna ti o tọ?", "Ti a ba pade awọn eniyan buburu ni ọna?" Wọn ṣe aniyan pupọ.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Nígbà yẹn, Ọlọ́run fi ẹ̀rí hàn wọ́n pé òun ló ń darí wọn. Òpó àwọsánmà 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alẹ, o di ọwọn iná. Báyìí ni Ọlọ́run ṣe ń tọ́ wọn sọ́nà ní òru àti lóru.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 ko bẹru, nitori Ọlọrun wa pẹlu wa!” Àwọn ọmọ Ísírẹ́lì dúpẹ́ lọ́wọ́ Ọlọ́run pé ó fi ọ̀wọ̀n àwọsánmà àti ọ̀wọ̀n iná darí wọn.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Lọ́jọ́ kan, nígbà tí Mósè rí ará Íjíbítì kan tó ń lu ọmọ Ísírẹ́lì kan, ó bínú, ó bá àwọn èèyàn rẹ̀ lẹ́yìn, ó sì pa ará Íjíbítì náà.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Ti oni</a:t>
            </a:r>
            <a:r xmlns:a="http://schemas.openxmlformats.org/drawingml/2006/main">
              <a:rPr lang="y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ẹkọ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ọ̀pọ̀ àwọn ọmọ Ísírẹ́lì sọdá aṣálẹ̀ eléwu, Ọlọ́run fi ẹ̀rí hàn wọ́n pé Ó fi ọwọ̀n àwọsánmà àti ọ̀wọ̀n iná dáàbò bò wọ́n.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Bayi, Ọlọrun wà pẹlu mi ki o si dabobo mi. E je ka dupe lowo Olorun.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wa pelu wa nigba gbogbo.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Ó sì ń dáàbò bò wá lọ́sàn-án àti lóru.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táwọn ọmọ Ísírẹ́lì kúrò ní Íjíbítì, kí ni Ọlọ́run fi darí wọn?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òpó ìkùukùu àti òpó iná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eye ati eja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oorun ati osupa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aja ati ologbo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òpó ìkùukùu àti òpó iná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 ọ̀sán, OLUWA ń lọ níwájú wọn ninu ọ̀wọ̀n ìkùukùu láti tọ́ wọn sọ́nà ati ní òru ninu ọ̀wọ̀n iná láti fún wọn ní ìmọ́lẹ̀, kí wọ́n lè máa rìn lọ ní ọ̀sán tabi lóru.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Ẹ́kísódù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Àwọn ọmọ Ísírẹ́lì ń la Òkun tí ó pínyà kọjá lórí ilẹ̀ gbígbẹ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Nígbà náà ni Mósè na ọwọ́ rẹ̀ sórí òkun, ní gbogbo òru ọjọ́ náà ni OLúWA sì fi ẹ̀fúùfù líle ìlà-oòrùn lé òkun náà padà, ó sì sọ ọ́ di ilẹ̀ gbígbẹ. Omi ti pin,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Mósè àti àwọn ọmọ Ísírẹ́lì pàdé Òkun Pupa lójú ọ̀nà Kénáánì.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Àwọn ará Íjíbítì lépa àwọn ọmọ Ísírẹ́lì láti tún mú wọn.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Lẹhinna, ohun iyanu kan ṣẹlẹ! Ọlọ́run jẹ́ kí Òkun Pupa pínyà, àwọn ọmọ Ísírẹ́lì sì rìn lórí ilẹ̀ gbígbẹ.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ọmọ-ogun Egipti lepa wọn, ṣugbọn okun tun pada, gbogbo awọn ọmọ-ogun Egipti si kún sinu okun. Ko si ọkan ninu wọn ti o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Fáráò gbọ́ èyí, Mósè bẹ̀rù rẹ̀, ó sì sá kúrò ní ààfin Íjíbítì, ó sì lọ gbé ní aginjù Mídíánì.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dupẹ lọwọ Ọlọrun fun igbala wa! Gbogbo àwọn ọmọ Ísírẹ́lì sì kọ orin ìdùnnú pẹ̀lú ìdùnnú ńlá.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gba àwọn ọmọ Ísírẹ́lì là kúrò nínú ipò àìnírètí wọn.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 tun wa ninu ipo lati ku nitori ẹṣẹ, ṣugbọn Ọlọrun rán Jesu lati gba mi la!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gba mi lowo iku ayeraye!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Oh, Baba Ọlọrun, o ṣeun pupọ!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 ni?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ni olùgbàlà wa tí ó fi ọ̀nà àgbàyanu gbà àwọn ènìyàn rẹ̀ là.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Báwo làwọn ọmọ Ísírẹ́lì ṣe la Òkun Pupa kọjá?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rán ọkọ̀ ojú omi ńlá kan sí wọn.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Olorun je ki won rin lori omi okun.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Olorun pin Okun Pupa O si je ki won rin</a:t>
            </a:r>
          </a:p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ilẹ gbigbẹ.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Olorun je ki won fo lori okun.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Olorun pin Okun Pupa O si je ki won rin</a:t>
            </a:r>
          </a:p>
          <a:p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ilẹ gbigbẹ.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Nígbà náà ni Mósè na ọwọ́ rẹ̀ sórí òkun, ní gbogbo òru ọjọ́ náà ni OLúWA sì fi ẹ̀fúùfù líle ìlà-oòrùn lé òkun náà padà, ó sì sọ ọ́ di ilẹ̀ gbígbẹ. Omi ti pin,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/>
              <a:t>Olorun To Da Eran sile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“Mo ti gbọ́ kíkùn àwọn ọmọ Ísírẹ́lì, sọ fún wọn pé, ‘Ní àṣálẹ́ ẹ̀yin yóò jẹ ẹran, ní òwúrọ̀ a ó sì fi oúnjẹ tẹ́ yín lọ́rùn. Nígbà náà ni ẹ̀yin yóò mọ̀ pé èmi ni Olúwa Ọlọ́run yín.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Àwọn ọmọ Ísírẹ́lì kò ní oúnjẹ kankan nínú aṣálẹ̀. Nigbana ni nwọn kùn si Mose ati Ọlọrun.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Nígbà náà ni Olúwa sọ fún Mósè. “Èmi yóò sọ oúnjẹ kalẹ̀ láti ọ̀run fún ọ.”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 òwúrọ̀ ọjọ́ kejì, àwọn èèpo tín-ínrín bí òtútù yọ̀ sórí ilẹ̀ aṣálẹ̀.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Mósè gbé gẹ́gẹ́ bí olùṣọ́ àgùntàn fún ogójì [40] ọdún, lẹ́yìn náà, ó di ẹni ọgọ́rin [80] ọdún.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 ìrọ̀lẹ́, àparò wá sórí wọn, ó sì wólẹ̀, ó sì bo àgọ́ náà. Wọ́n kó wọn jọ, wọ́n sè, wọ́n sì jẹ wọ́n. Ebi ko pa wọn paapaa ni aginju.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"O ṣeun, Ọlọrun!" E paṣa Mose po Islaelivi lẹ po na huhlọn ganhunupotọ Jiwheyẹwhe tọn.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pèsè oúnjẹ ojoojúmọ́ fún àwọn ènìyàn Rẹ̀ pẹ̀lú ọ̀nà àgbàyanu àti agbára Olódùmarè àní nínú aṣálẹ̀ níbi tí wọn kò ti lè rí.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gbagbọ pe Ọlọrun yoo pese awọn aini wa pẹlu ọna iyanu Rẹ ni otitọ.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 ni?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jẹ Ọlọrun iyanu ti o mọ awọn aini wa tẹlẹ ti o si pese wọn ni ọna iyanu Rẹ.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Kí ni Ọlọ́run pèsè fún àwọn èèyàn Rẹ̀ tí ebi ń pa?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àti Àparò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Akara ati Wara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Eran ati Omi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Iresi ati Bimo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Manna àti Àparò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“Mo ti gbọ́ kíkùn àwọn ọmọ Ísírẹ́lì, sọ fún wọn pé, ‘Ní àṣálẹ́ ẹ̀yin yóò jẹ ẹran, ní òwúrọ̀ a ó sì fi oúnjẹ tẹ́ yín lọ́rùn. Nígbà náà ni ẹ̀yin yóò mọ̀ pé èmi ni Olúwa Ọlọ́run yín.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Rara.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/>
              <a:t>Òfin Mẹwàá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si wà nibẹ̀ pẹlu OLUWA li ogoji ọsán ati ogoji oru lai jẹun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akara tabi omi mimu. Ó sì kọ ọ̀rọ̀ májẹ̀mú náà sára àwọn wàláà náà, ìyẹn Òfin Mẹ́wàá.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Ẹ́kísódù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Àwọn ọmọ Ísírẹ́lì dé Òkè Hórébù (òkè Sínáì). Ogo Oluwa Olorun kun lori Mont Sinai (Oke Horebu).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Ọlọrun sọ fún Mose pé, “Gòkè tọ̀ mí wá lórí òkè.” Mose si gòke lọ lori òke Ọlọrun.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Lọ́jọ́ kan, Ọlọ́run pè é nínú igbó tó ń jó, ó sì sọ fún un. “Èmi rán ọ sí Fáráò láti gba àwọn ènìyàn mi Ísírẹ́lì là kúrò ní Íjíbítì.”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Olúwa Ọlọ́run pàdé lórí òkè Hórébù.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Ọlọrun si fi walã okuta na Mose. Ọlọ́run kọ àwọn òfin àti àṣẹ sórí rẹ̀ fún àwọn ọmọ Ísírẹ́lì láti máa pa mọ́—Òfin Mẹ́wàá.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"O ṣeun, Oluwa, fun ọ lati fun wa ni awọn ofin."</a:t>
            </a:r>
          </a:p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Mósè rò ó pé, “Èmi yóò dá, èmi yóò sì kọ́ni ní Òfin Mẹ́wàá ṣíṣeyebíye yìí.”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Òfin Mẹ́wàá jẹ́ ìlànà ṣíṣeyebíye tí Ọlọ́run ti fi lélẹ̀ fún ìgbésí ayé 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Tá a bá ń ṣègbọràn sí àwọn òfin Ọlọ́run, inú Ọlọ́run á dùn sí ìgbésí ayé wa.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Ọlọrun ti fun wa ni awọn ofin ati awọn ofin mẹwa.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Ọlọrun jẹ ki ara Rẹ mọ wa nipasẹ awọn ofin ati ofin wọnyi.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Ibo ni Ọlọ́run ti kọ Òfin Mẹ́wàá náà?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 tabulẹti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Pẹtẹpẹtẹ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tabulẹti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Okuta tabulẹti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Okuta tabulẹti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si wà nibẹ̀ pẹlu OLUWA li ogoji ọsán ati ogoji oru lai jẹun</a:t>
            </a: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akara tabi omi mimu. Ó sì kọ ọ̀rọ̀ májẹ̀mú náà sára àwọn wàláà náà, ìyẹn Òfin Mẹ́wàá.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Ẹ́kísódù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Oníwúrà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Ó mú ohun tí wọ́n fà á lọ́wọ́, ó sì fi ṣe òrìṣà tí wọ́n dà sí</a:t>
            </a:r>
          </a:p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ọmọ màlúù, tí a fi irinṣẹ́ ṣe é. Nigbana ni nwọn wipe, Wọnyi li oriṣa rẹ, Israeli, ti o mú ọ gòke lati Egipti wá.</a:t>
            </a:r>
          </a:p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Nígbà tí Mósè kò sọ̀ kalẹ̀ láti orí Òkè Ńlá fúngbà díẹ̀, ọkàn wọn ò balẹ̀. “A nilo ọlọrun wa lati dari wa dipo Mose.”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Mósè padà wá sí Íjíbítì láti gba àwọn ọmọ Ísírẹ́lì là, wọ́n sì di ọ̀pá tí Ọlọ́run fi fún un.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Enẹwutu, yé basi oyìnvu sika tọn de bo nọ sẹ̀n ẹn taidi yẹwhe yetọn he na deanana yé.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ti o sọkalẹ pẹlu awọn Òfin Mẹwàá binu gidigidi.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bínú sí wọn gidigidi. “Èmi yóò pa wọ́n run. Nígbà náà, èmi yóò sọ ọ́ di orílẹ̀ èdè ńlá.”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Àmọ́, Mósè gbàdúrà sí Ọlọ́run pé kó dárí jì wọ́n dáadáa. Ọlọ́run gbọ́ àdúrà Mósè, ó sì dárí jì wọ́n.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Ti oni</a:t>
            </a:r>
            <a:r xmlns:a="http://schemas.openxmlformats.org/drawingml/2006/main">
              <a:rPr lang="y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Ẹkọ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Ohun ti Ọlọrun korira julọ ni lati sin awọn ọlọrun miran dipo Rẹ.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Ìwọ kò gbọdọ̀ yá ère kankan fún ara rẹ.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Ohun yòówù kó ṣẹlẹ̀, ìwọ kò gbọ́dọ̀ tẹrí ba fún wọn, kí o sì jọ́sìn wọn.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rgbClr val="FF0000"/>
                </a:solidFill>
              </a:rPr>
              <a:t>Olorun?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kórìíra ìbọ̀rìṣà jù lọ dípò Rẹ̀.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Òrìṣà wo làwọn ọmọ Ísírẹ́lì ṣe fún ẹ̀ṣẹ̀ wọn?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Wura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Oníwúrà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Oníwúrà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Fadaka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Oníwúrà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Ó mú ohun tí wọ́n fà á lọ́wọ́, ó sì fi ṣe òrìṣà tí wọ́n dà sí</a:t>
            </a:r>
          </a:p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ọmọ màlúù, tí a fi irinṣẹ́ ṣe é. Nigbana ni nwọn wipe, Wọnyi li oriṣa rẹ, Israeli, ti o mú ọ gòke lati Egipti wá.</a:t>
            </a:r>
          </a:p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Ọrọ Ọlọrun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Ile Olorun (Ago) ni Aginju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Ní ọjọ́ tí wọ́n gbé Àgọ́ Àgọ́ Àjọ ró, ìkùukùu bò ó. Láti alẹ́ títí di òwúrọ̀, ìkùukùu tí ó wà lórí àgọ́ náà dàbí iná.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nọmba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pe Mósè gẹ́gẹ́ bí aṣáájú àwọn ọmọ Ísírẹ́lì nígbà tó pé ẹni ọgọ́rin [80] ọdún.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Ètò Ọlọ́run yàtọ̀ sí tiwa, ṣùgbọ́n ètò Rẹ̀ jẹ́ pípé nígbà gbogbo.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ni lati gbagbọ pe eto Ọlọrun pe ati pe a ni lati gbẹkẹle Rẹ.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sọ fún Mósè pé kí ó ṣe Àgọ́ Àjọ—Ilé Ọlọ́run.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sọ ohun gbogbo nípa Àgọ́ Àjọ—ìrísí rẹ̀ àti ohun gbogbo tí ó yẹ kí a pèsè sílẹ̀ fún 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sì jẹ́ kí wọ́n mọ bí wọ́n ṣe lè lo gbogbo ohun èlò nígbà tí wọ́n bá ń jọ́sìn Ọlọ́run nínú Àgọ́ Àjọ.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Mósè àti àwọn ọmọ Ísírẹ́lì ṣe Àgọ́ Àjọ—Ilé Ọlọ́run—gẹ́gẹ́ bí ìlànà Ọlọ́run.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Ní ọjọ́ tí àgọ́ náà ró, ìkùukùu tí ó fi ògo Ọlọrun bò ó. Àgọ́ ìjọsìn náà jẹ́ àmì pé Ọlọ́run wà pẹ̀lú àwọn ọmọ Ísírẹ́lì.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jẹ́ kí àwọn ọmọ Ísírẹ́lì ṣe àgọ́ náà—ilé Ọlọ́run, ó sì mú wọn gbé pẹ̀lú àgọ́ náà gẹ́gẹ́ bí àárín wọn.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yẹ ki o gbe pẹlu Ọlọrun gẹgẹ bi ọkan wa ati aarin ti aye.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rgbClr val="FF0000"/>
                </a:solidFill>
              </a:rPr>
              <a:t>Olorun?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ń gbé pẹ̀lú wa, ó ń bá wa rìn, ó ń darí wa, ó sì ń bá wa sọ̀rọ̀.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Kí ni Ọlọ́run jẹ́ kí àwọn ọmọ Ísírẹ́lì ṣe?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Oníwúrà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Òfin Mẹ́wàá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Ààfin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Àgọ́-Ile Ọlọrun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Àgọ́-Ile Ọlọrun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bg1">
                    <a:lumMod val="50000"/>
                  </a:schemeClr>
                </a:solidFill>
              </a:rPr>
              <a:t>Ní ọjọ́ tí wọ́n gbé Àgọ́ Àgọ́ Àjọ ró, ìkùukùu bò ó. Láti alẹ́ títí di òwúrọ̀, ìkùukùu tí ó wà lórí àgọ́ náà dàbí iná.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nọmba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Awọn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ọrọ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ti</a:t>
            </a:r>
            <a:r xmlns:a="http://schemas.openxmlformats.org/drawingml/2006/main">
              <a:rPr lang="y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y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Olorun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400"/>
              <a:t>Jẹ́ríkò wó lulẹ̀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 ni?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a dari wa pelu eto Re pipe. Ko si awọn aṣiṣe ninu awọn ero Ọlọrun.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 ìgbà keje, nígbà tí àwọn àlùfáà fọn ìpè, Jóṣúà sì pàṣẹ fún àwọn ènìyàn náà pé, “Ẹ hó!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Jóṣúà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Awọn ọmọ Israeli fẹ lati lọ sinu ilẹ ileri. Ṣugbọn Jeriko, ti o jẹ ile nla nla, di ọna wọn.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Ọlọ́run sọ fún Jóṣúà tí ó jẹ́ olórí wọn, bí yóò ṣe pa Jẹ́ríkò run.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Islaelivi lẹ zingbejizọnlin lẹdo adó Jẹliko tọn na azán ṣinawe sọgbe hẹ anademẹ Jiwheyẹwhe tọn.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Bí wọ́n ṣe ń rìn yí odi náà ká fún ọjọ́ mẹ́fà, ọjọ́ kọ̀ọ̀kan fún ìgbà kan, Jẹ́ríkò kò gbé sẹ́ǹtí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Ní ọjọ́ keje, wọ́n rìn yí i ká fún ìgbà méje. Ní ìgbà keje, wọ́n kígbe sókè, ògiri náà wó lulẹ̀.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Eko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Àwọn ọmọ Ísírẹ́lì kò lè pa Jẹ́ríkò run nípa agbára tiwọn. Ṣugbọn Ọlọrun pa Jeriko run nipa agbara tirẹ fun wọn.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Àwọn ọmọ Ísírẹ́lì ti ṣẹ́gun nípa ìgbọràn sí Ọlọ́run.</a:t>
            </a: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je ki a gbe igbe aye wa ni igboran si Olorun.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y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Jẹ ki a dupẹ lọwọ Ọlọrun fun ṣiṣe wa bori!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3200"/>
              <a:t>Olorun?</a:t>
            </a:r>
            <a:r xmlns:a="http://schemas.openxmlformats.org/drawingml/2006/main">
              <a:rPr lang="y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rgbClr val="C00000"/>
                </a:solidFill>
              </a:rPr>
              <a:t>Olorun..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Olorun nfi isegun fun eniyan Re Nipa Agbara nla Re.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Oun ni Ọlọrun Iṣẹgun!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Oni adanwo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Kí ni Ọlọ́run pa láṣẹ fún Jóṣúà láti pa Jẹ́ríkò run?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 òkúta sí Jẹ́ríkò fún ọjọ́ méje.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Gbadura fun ọjọ meje fun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Korin iyin fun ojo meje fun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Ògiri Jẹ́ríkò fún ọjọ́ méje àti ní</a:t>
            </a:r>
          </a:p>
          <a:p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ọjọ ikẹhin fun ariwo nla.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Ògiri Jẹ́ríkò fún ọjọ́ méje àti ní</a:t>
            </a:r>
          </a:p>
          <a:p>
            <a:r xmlns:a="http://schemas.openxmlformats.org/drawingml/2006/main">
              <a:rPr lang="yo" altLang="ko-KR" sz="2800">
                <a:solidFill>
                  <a:srgbClr val="FF0000"/>
                </a:solidFill>
              </a:rPr>
              <a:t>ọjọ ikẹhin fun ariwo nla.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yo" altLang="ko-KR" sz="4000">
                <a:solidFill>
                  <a:srgbClr val="FF0000"/>
                </a:solidFill>
              </a:rPr>
              <a:t>Oro 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y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Ní ìgbà keje, nígbà tí àwọn àlùfáà fọn ìpè, Jóṣúà sì pàṣẹ fún àwọn ènìyàn náà pé, “Ẹ hó!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Jóṣúà</a:t>
            </a:r>
            <a:r xmlns:a="http://schemas.openxmlformats.org/drawingml/2006/main">
              <a:rPr lang="y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y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